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74" r:id="rId9"/>
    <p:sldId id="302" r:id="rId10"/>
    <p:sldId id="377" r:id="rId11"/>
    <p:sldId id="407" r:id="rId12"/>
    <p:sldId id="406" r:id="rId13"/>
    <p:sldId id="281" r:id="rId14"/>
    <p:sldId id="405" r:id="rId15"/>
    <p:sldId id="256" r:id="rId16"/>
    <p:sldId id="294" r:id="rId17"/>
    <p:sldId id="378" r:id="rId18"/>
    <p:sldId id="553" r:id="rId19"/>
    <p:sldId id="282" r:id="rId20"/>
    <p:sldId id="283" r:id="rId21"/>
    <p:sldId id="298" r:id="rId22"/>
    <p:sldId id="523" r:id="rId23"/>
    <p:sldId id="524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  <p:embeddedFont>
      <p:font typeface="Georgia" panose="02040502050405020303" pitchFamily="18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97074E-7A2E-457C-8A85-4D5BF19CE429}" v="12" dt="2026-07-21T12:32:35.2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79" d="100"/>
          <a:sy n="79" d="100"/>
        </p:scale>
        <p:origin x="198" y="2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1T12:32:37.628" v="2563" actId="478"/>
      <pc:docMkLst>
        <pc:docMk/>
      </pc:docMkLst>
      <pc:sldChg chg="modSp">
        <pc:chgData name="Glen Jones" userId="e846aaca-4b24-4b13-b0d0-f2308e16b284" providerId="ADAL" clId="{ED47ACC3-9597-4D89-A1DC-43CF280EF274}" dt="2026-07-21T12:32:17.088" v="2547"/>
        <pc:sldMkLst>
          <pc:docMk/>
          <pc:sldMk cId="2190720623" sldId="541"/>
        </pc:sldMkLst>
        <pc:spChg chg="mod">
          <ac:chgData name="Glen Jones" userId="e846aaca-4b24-4b13-b0d0-f2308e16b284" providerId="ADAL" clId="{ED47ACC3-9597-4D89-A1DC-43CF280EF274}" dt="2026-07-21T12:31:54.029" v="2541" actId="313"/>
          <ac:spMkLst>
            <pc:docMk/>
            <pc:sldMk cId="2190720623" sldId="541"/>
            <ac:spMk id="4" creationId="{E2733546-FAEB-DDAA-9228-4E52875E9704}"/>
          </ac:spMkLst>
        </pc:spChg>
        <pc:spChg chg="mod">
          <ac:chgData name="Glen Jones" userId="e846aaca-4b24-4b13-b0d0-f2308e16b284" providerId="ADAL" clId="{ED47ACC3-9597-4D89-A1DC-43CF280EF274}" dt="2026-07-21T12:32:17.088" v="2547"/>
          <ac:spMkLst>
            <pc:docMk/>
            <pc:sldMk cId="2190720623" sldId="541"/>
            <ac:spMk id="6" creationId="{828DCA17-ACA0-5B48-7C41-21EE876A0EAE}"/>
          </ac:spMkLst>
        </pc:spChg>
      </pc:sldChg>
      <pc:sldChg chg="delSp modSp mod delAnim">
        <pc:chgData name="Glen Jones" userId="e846aaca-4b24-4b13-b0d0-f2308e16b284" providerId="ADAL" clId="{ED47ACC3-9597-4D89-A1DC-43CF280EF274}" dt="2026-07-21T12:32:37.628" v="2563" actId="478"/>
        <pc:sldMkLst>
          <pc:docMk/>
          <pc:sldMk cId="1487612835" sldId="542"/>
        </pc:sldMkLst>
        <pc:spChg chg="mod">
          <ac:chgData name="Glen Jones" userId="e846aaca-4b24-4b13-b0d0-f2308e16b284" providerId="ADAL" clId="{ED47ACC3-9597-4D89-A1DC-43CF280EF274}" dt="2026-07-21T12:31:54.893" v="2542" actId="313"/>
          <ac:spMkLst>
            <pc:docMk/>
            <pc:sldMk cId="1487612835" sldId="542"/>
            <ac:spMk id="4" creationId="{151FAB24-8A87-9308-45D9-14005F968725}"/>
          </ac:spMkLst>
        </pc:spChg>
        <pc:spChg chg="mod">
          <ac:chgData name="Glen Jones" userId="e846aaca-4b24-4b13-b0d0-f2308e16b284" providerId="ADAL" clId="{ED47ACC3-9597-4D89-A1DC-43CF280EF274}" dt="2026-07-21T12:32:17.088" v="2547"/>
          <ac:spMkLst>
            <pc:docMk/>
            <pc:sldMk cId="1487612835" sldId="542"/>
            <ac:spMk id="6" creationId="{904CD02B-97F1-3D73-1AA7-31F7B409ECE3}"/>
          </ac:spMkLst>
        </pc:spChg>
        <pc:spChg chg="mod">
          <ac:chgData name="Glen Jones" userId="e846aaca-4b24-4b13-b0d0-f2308e16b284" providerId="ADAL" clId="{ED47ACC3-9597-4D89-A1DC-43CF280EF274}" dt="2026-07-21T12:32:32.376" v="2559" actId="20577"/>
          <ac:spMkLst>
            <pc:docMk/>
            <pc:sldMk cId="1487612835" sldId="542"/>
            <ac:spMk id="9" creationId="{E99F867F-44E4-E07D-B7CD-8131FABB36A5}"/>
          </ac:spMkLst>
        </pc:spChg>
        <pc:spChg chg="mod">
          <ac:chgData name="Glen Jones" userId="e846aaca-4b24-4b13-b0d0-f2308e16b284" providerId="ADAL" clId="{ED47ACC3-9597-4D89-A1DC-43CF280EF274}" dt="2026-07-21T12:32:35.254" v="2562" actId="20577"/>
          <ac:spMkLst>
            <pc:docMk/>
            <pc:sldMk cId="1487612835" sldId="542"/>
            <ac:spMk id="10" creationId="{489B1778-392C-AD03-C33A-6D1121D9C1D8}"/>
          </ac:spMkLst>
        </pc:spChg>
        <pc:spChg chg="del">
          <ac:chgData name="Glen Jones" userId="e846aaca-4b24-4b13-b0d0-f2308e16b284" providerId="ADAL" clId="{ED47ACC3-9597-4D89-A1DC-43CF280EF274}" dt="2026-07-21T12:32:37.628" v="2563" actId="478"/>
          <ac:spMkLst>
            <pc:docMk/>
            <pc:sldMk cId="1487612835" sldId="542"/>
            <ac:spMk id="13" creationId="{6C473B82-C148-7FD9-4D97-2162A820AF18}"/>
          </ac:spMkLst>
        </pc:spChg>
        <pc:spChg chg="mod">
          <ac:chgData name="Glen Jones" userId="e846aaca-4b24-4b13-b0d0-f2308e16b284" providerId="ADAL" clId="{ED47ACC3-9597-4D89-A1DC-43CF280EF274}" dt="2026-07-21T12:31:55.259" v="2543" actId="313"/>
          <ac:spMkLst>
            <pc:docMk/>
            <pc:sldMk cId="1487612835" sldId="542"/>
            <ac:spMk id="14" creationId="{E451A08E-D30F-09EE-545F-DDADB65702D5}"/>
          </ac:spMkLst>
        </pc:spChg>
        <pc:spChg chg="del">
          <ac:chgData name="Glen Jones" userId="e846aaca-4b24-4b13-b0d0-f2308e16b284" providerId="ADAL" clId="{ED47ACC3-9597-4D89-A1DC-43CF280EF274}" dt="2026-07-21T12:32:37.628" v="2563" actId="478"/>
          <ac:spMkLst>
            <pc:docMk/>
            <pc:sldMk cId="1487612835" sldId="542"/>
            <ac:spMk id="15" creationId="{109C9243-E47A-4DB7-7558-D9E7B1327DF9}"/>
          </ac:spMkLst>
        </pc:spChg>
      </pc:sldChg>
      <pc:sldChg chg="delSp modSp mod">
        <pc:chgData name="Glen Jones" userId="e846aaca-4b24-4b13-b0d0-f2308e16b284" providerId="ADAL" clId="{ED47ACC3-9597-4D89-A1DC-43CF280EF274}" dt="2026-07-21T12:32:27.881" v="2555" actId="20577"/>
        <pc:sldMkLst>
          <pc:docMk/>
          <pc:sldMk cId="848126210" sldId="543"/>
        </pc:sldMkLst>
        <pc:spChg chg="mod">
          <ac:chgData name="Glen Jones" userId="e846aaca-4b24-4b13-b0d0-f2308e16b284" providerId="ADAL" clId="{ED47ACC3-9597-4D89-A1DC-43CF280EF274}" dt="2026-07-21T12:32:25.107" v="2552" actId="20577"/>
          <ac:spMkLst>
            <pc:docMk/>
            <pc:sldMk cId="848126210" sldId="543"/>
            <ac:spMk id="9" creationId="{7A9D7066-A234-0F33-B6A3-0A4C62F0FDA5}"/>
          </ac:spMkLst>
        </pc:spChg>
        <pc:spChg chg="mod">
          <ac:chgData name="Glen Jones" userId="e846aaca-4b24-4b13-b0d0-f2308e16b284" providerId="ADAL" clId="{ED47ACC3-9597-4D89-A1DC-43CF280EF274}" dt="2026-07-21T12:32:27.881" v="2555" actId="20577"/>
          <ac:spMkLst>
            <pc:docMk/>
            <pc:sldMk cId="848126210" sldId="543"/>
            <ac:spMk id="10" creationId="{BB298A0B-4710-0268-43AC-2BBEF7E69D20}"/>
          </ac:spMkLst>
        </pc:spChg>
        <pc:spChg chg="del">
          <ac:chgData name="Glen Jones" userId="e846aaca-4b24-4b13-b0d0-f2308e16b284" providerId="ADAL" clId="{ED47ACC3-9597-4D89-A1DC-43CF280EF274}" dt="2026-07-21T12:32:21.564" v="2548" actId="478"/>
          <ac:spMkLst>
            <pc:docMk/>
            <pc:sldMk cId="848126210" sldId="543"/>
            <ac:spMk id="13" creationId="{7A355695-AB8F-27EC-BCAD-90FCEE8F3934}"/>
          </ac:spMkLst>
        </pc:spChg>
        <pc:spChg chg="mod">
          <ac:chgData name="Glen Jones" userId="e846aaca-4b24-4b13-b0d0-f2308e16b284" providerId="ADAL" clId="{ED47ACC3-9597-4D89-A1DC-43CF280EF274}" dt="2026-07-21T12:31:55.907" v="2544" actId="313"/>
          <ac:spMkLst>
            <pc:docMk/>
            <pc:sldMk cId="848126210" sldId="543"/>
            <ac:spMk id="14" creationId="{9390CB36-ADCD-C321-A8EA-89C837219CF9}"/>
          </ac:spMkLst>
        </pc:spChg>
        <pc:spChg chg="del">
          <ac:chgData name="Glen Jones" userId="e846aaca-4b24-4b13-b0d0-f2308e16b284" providerId="ADAL" clId="{ED47ACC3-9597-4D89-A1DC-43CF280EF274}" dt="2026-07-21T12:32:21.564" v="2548" actId="478"/>
          <ac:spMkLst>
            <pc:docMk/>
            <pc:sldMk cId="848126210" sldId="543"/>
            <ac:spMk id="15" creationId="{2D58970A-EA2E-745A-D7DD-374778E49A78}"/>
          </ac:spMkLst>
        </pc:spChg>
        <pc:spChg chg="mod">
          <ac:chgData name="Glen Jones" userId="e846aaca-4b24-4b13-b0d0-f2308e16b284" providerId="ADAL" clId="{ED47ACC3-9597-4D89-A1DC-43CF280EF274}" dt="2026-07-21T12:31:56.300" v="2545" actId="313"/>
          <ac:spMkLst>
            <pc:docMk/>
            <pc:sldMk cId="848126210" sldId="543"/>
            <ac:spMk id="17" creationId="{EE8CDA50-2A1F-514D-2658-2A94431F1F8B}"/>
          </ac:spMkLst>
        </pc:spChg>
        <pc:spChg chg="mod">
          <ac:chgData name="Glen Jones" userId="e846aaca-4b24-4b13-b0d0-f2308e16b284" providerId="ADAL" clId="{ED47ACC3-9597-4D89-A1DC-43CF280EF274}" dt="2026-07-21T12:32:17.088" v="2547"/>
          <ac:spMkLst>
            <pc:docMk/>
            <pc:sldMk cId="848126210" sldId="543"/>
            <ac:spMk id="20" creationId="{BF5C0821-4E7D-8373-C452-5671B3879D86}"/>
          </ac:spMkLst>
        </pc:spChg>
      </pc:sldChg>
      <pc:sldChg chg="modSp">
        <pc:chgData name="Glen Jones" userId="e846aaca-4b24-4b13-b0d0-f2308e16b284" providerId="ADAL" clId="{ED47ACC3-9597-4D89-A1DC-43CF280EF274}" dt="2026-07-21T12:32:17.088" v="2547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1T12:31:57.213" v="2546" actId="313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1T12:32:17.088" v="2547"/>
          <ac:spMkLst>
            <pc:docMk/>
            <pc:sldMk cId="3384485664" sldId="544"/>
            <ac:spMk id="6" creationId="{3A35EC4B-1875-D7D1-43D4-997B8DE58C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21/07/2026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is it not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inlogical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or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imlogical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or even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irlogical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??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81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30306"/>
            <a:ext cx="11338560" cy="6627585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9103" y="927942"/>
            <a:ext cx="8776531" cy="56323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“semi” means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half in Latin 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Latin was the language of the Roman Empire, and many Latin words entered English through science, maths, and formal writing.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When semi‑ came into English, it kept its original meaning.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986179" y="3828588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2" y="43030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semiconscious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5865655" y="4015970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996499" y="3998666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676997" y="419025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5904642" y="4935806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 together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14139" y="401907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semiconscious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10014266" y="4935806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3831865" y="3998666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semi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3785789" y="4975093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half or partly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5341616" y="41469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9ABFBA-D798-FA2F-9E82-B3E83D3A3E35}"/>
              </a:ext>
            </a:extLst>
          </p:cNvPr>
          <p:cNvSpPr txBox="1">
            <a:spLocks/>
          </p:cNvSpPr>
          <p:nvPr/>
        </p:nvSpPr>
        <p:spPr>
          <a:xfrm>
            <a:off x="7989746" y="4060557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sci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829774B-1961-E81D-0CF7-00A3314354C1}"/>
              </a:ext>
            </a:extLst>
          </p:cNvPr>
          <p:cNvSpPr txBox="1">
            <a:spLocks/>
          </p:cNvSpPr>
          <p:nvPr/>
        </p:nvSpPr>
        <p:spPr>
          <a:xfrm>
            <a:off x="7973670" y="4935806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know 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961648EC-D345-8896-4CDC-57394EC486BE}"/>
              </a:ext>
            </a:extLst>
          </p:cNvPr>
          <p:cNvSpPr/>
          <p:nvPr/>
        </p:nvSpPr>
        <p:spPr>
          <a:xfrm>
            <a:off x="7480708" y="41564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3653174E-8118-534B-ABF9-62A622D2A312}"/>
              </a:ext>
            </a:extLst>
          </p:cNvPr>
          <p:cNvSpPr/>
          <p:nvPr/>
        </p:nvSpPr>
        <p:spPr>
          <a:xfrm>
            <a:off x="9507584" y="41469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  <p:bldP spid="2" grpId="0" animBg="1"/>
      <p:bldP spid="13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semifinal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7607113" y="3275152"/>
            <a:ext cx="1208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3189596" y="343724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7607113" y="4243748"/>
            <a:ext cx="1208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826738" y="32660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semifinal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4929087" y="330615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semi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6992063" y="34465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4929087" y="42747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half or partly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DC48C9-EF8F-B027-F7E3-D30356637466}"/>
              </a:ext>
            </a:extLst>
          </p:cNvPr>
          <p:cNvSpPr txBox="1">
            <a:spLocks/>
          </p:cNvSpPr>
          <p:nvPr/>
        </p:nvSpPr>
        <p:spPr>
          <a:xfrm>
            <a:off x="9428840" y="3289136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F4C3E0-DA09-9396-C279-1C836FD67C05}"/>
              </a:ext>
            </a:extLst>
          </p:cNvPr>
          <p:cNvSpPr txBox="1">
            <a:spLocks/>
          </p:cNvSpPr>
          <p:nvPr/>
        </p:nvSpPr>
        <p:spPr>
          <a:xfrm>
            <a:off x="9446607" y="4226276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BDD5811A-7285-7CE7-9137-2A5382987E57}"/>
              </a:ext>
            </a:extLst>
          </p:cNvPr>
          <p:cNvSpPr/>
          <p:nvPr/>
        </p:nvSpPr>
        <p:spPr>
          <a:xfrm>
            <a:off x="8939925" y="343740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30681" y="1763089"/>
            <a:ext cx="84566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semidetached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323" y="1303010"/>
            <a:ext cx="2088759" cy="164686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8009387" y="4233275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tach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668669" y="4385055"/>
            <a:ext cx="892813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8009387" y="5201871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fasten or join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68785" y="42138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semidetached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3673529" y="4222960"/>
            <a:ext cx="175349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semi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5547249" y="43417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3673529" y="5222561"/>
            <a:ext cx="175349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half or partly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5DA379-BEF3-D49D-9AF2-D88E7A22DB1C}"/>
              </a:ext>
            </a:extLst>
          </p:cNvPr>
          <p:cNvSpPr txBox="1">
            <a:spLocks/>
          </p:cNvSpPr>
          <p:nvPr/>
        </p:nvSpPr>
        <p:spPr>
          <a:xfrm>
            <a:off x="10263564" y="4224192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325E1C-F010-D84D-F17D-6086AC27293A}"/>
              </a:ext>
            </a:extLst>
          </p:cNvPr>
          <p:cNvSpPr/>
          <p:nvPr/>
        </p:nvSpPr>
        <p:spPr>
          <a:xfrm>
            <a:off x="7533322" y="43633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EF0AD1-389A-3069-4E99-B2FFC2538888}"/>
              </a:ext>
            </a:extLst>
          </p:cNvPr>
          <p:cNvSpPr txBox="1">
            <a:spLocks/>
          </p:cNvSpPr>
          <p:nvPr/>
        </p:nvSpPr>
        <p:spPr>
          <a:xfrm>
            <a:off x="10263564" y="5195529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B32AD9E-F8F2-C04D-3EFA-DE5DE86D424A}"/>
              </a:ext>
            </a:extLst>
          </p:cNvPr>
          <p:cNvSpPr txBox="1">
            <a:spLocks/>
          </p:cNvSpPr>
          <p:nvPr/>
        </p:nvSpPr>
        <p:spPr>
          <a:xfrm>
            <a:off x="6077328" y="4222960"/>
            <a:ext cx="138037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9063CCE-F4CD-6687-0272-D8DB28E1DF3D}"/>
              </a:ext>
            </a:extLst>
          </p:cNvPr>
          <p:cNvSpPr txBox="1">
            <a:spLocks/>
          </p:cNvSpPr>
          <p:nvPr/>
        </p:nvSpPr>
        <p:spPr>
          <a:xfrm>
            <a:off x="6077328" y="5222561"/>
            <a:ext cx="138037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AB6B8648-FD10-4925-9FF1-DDC83C524D3A}"/>
              </a:ext>
            </a:extLst>
          </p:cNvPr>
          <p:cNvSpPr/>
          <p:nvPr/>
        </p:nvSpPr>
        <p:spPr>
          <a:xfrm>
            <a:off x="9750457" y="4373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9" grpId="0" animBg="1"/>
      <p:bldP spid="10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946718" y="18051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semiprecious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058227" y="4237548"/>
            <a:ext cx="169055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3634036" y="4408726"/>
            <a:ext cx="750105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016888" y="5223423"/>
            <a:ext cx="169055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valuable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1324893" y="42505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semiprecious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465208" y="42548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546135" y="436541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465208" y="522342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half or partly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D8030-6CEF-4DE2-01C9-E4C842349328}"/>
              </a:ext>
            </a:extLst>
          </p:cNvPr>
          <p:cNvSpPr txBox="1">
            <a:spLocks/>
          </p:cNvSpPr>
          <p:nvPr/>
        </p:nvSpPr>
        <p:spPr>
          <a:xfrm>
            <a:off x="9406717" y="4216425"/>
            <a:ext cx="131602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62D6A1-736C-96B3-1B7B-A6BB0EFFCE41}"/>
              </a:ext>
            </a:extLst>
          </p:cNvPr>
          <p:cNvSpPr txBox="1">
            <a:spLocks/>
          </p:cNvSpPr>
          <p:nvPr/>
        </p:nvSpPr>
        <p:spPr>
          <a:xfrm>
            <a:off x="9415350" y="5213242"/>
            <a:ext cx="1307394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D080999-F3EA-9D9B-2B28-966A738A9AFC}"/>
              </a:ext>
            </a:extLst>
          </p:cNvPr>
          <p:cNvSpPr/>
          <p:nvPr/>
        </p:nvSpPr>
        <p:spPr>
          <a:xfrm>
            <a:off x="8909292" y="435522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stood in the middle of the alien forest, trying to figure out which way led back to the spaceship.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spaceship’s speed was set to midrange, so Emile and Aimee could enjoy the view of the planets without rushing.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Aimee’s sensors detected a small bruise on Emile’s midriff after their crash landing on the rocky planet.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By midday, Emile and Aimee were halfway through their journey across the desert planet.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598057" y="268962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stood in the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middle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of the alien forest, trying to figure out which way led back to the spaceship.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spaceship’s speed was set to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midrange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so Emile and Aimee could enjoy the view of the planets without rushing.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Aimee’s sensors detected a small bruise on Emile’s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midriff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after their crash landing on the rocky planet.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By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midday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Emile and Aimee were halfway through their journey across the desert planet.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7DB6B369-6AF8-DCD2-5D1E-B49996B4C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range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middle!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/vexillology - (FIXED) Kalmar Union Flag">
            <a:extLst>
              <a:ext uri="{FF2B5EF4-FFF2-40B4-BE49-F238E27FC236}">
                <a16:creationId xmlns:a16="http://schemas.microsoft.com/office/drawing/2014/main" id="{70D8488A-4887-BB8B-837D-5D70880EBD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" b="949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FFF2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The word “</a:t>
            </a:r>
            <a:r>
              <a:rPr lang="en-GB" sz="4000" b="0" i="1" dirty="0">
                <a:solidFill>
                  <a:srgbClr val="555555"/>
                </a:solidFill>
                <a:effectLst/>
                <a:latin typeface="Georgia" panose="02040502050405020303" pitchFamily="18" charset="0"/>
              </a:rPr>
              <a:t>miðr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” means </a:t>
            </a:r>
          </a:p>
          <a:p>
            <a:pPr algn="ctr"/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middle in Norse (viking). </a:t>
            </a:r>
          </a:p>
          <a:p>
            <a:pPr algn="ctr"/>
            <a:endParaRPr lang="en-GB" sz="4000" dirty="0">
              <a:solidFill>
                <a:srgbClr val="7030A0"/>
              </a:solidFill>
              <a:latin typeface="Andika" panose="02000000000000000000" pitchFamily="2" charset="0"/>
            </a:endParaRP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AB87992-90CD-89DD-9786-C053FEA813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222" y="1833676"/>
            <a:ext cx="2637535" cy="33982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63991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36495"/>
            <a:ext cx="10859589" cy="576120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rug was red in the middle and blue at the edges.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61730" y="2767279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dle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884" y="2051410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649887-31AE-DE44-A467-D6E29E6B7A30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04969D-3856-CB77-36CC-71A7718D70E4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part that is between the beginning and the end.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centre, halfway, in-between</a:t>
            </a:r>
          </a:p>
        </p:txBody>
      </p:sp>
    </p:spTree>
    <p:extLst>
      <p:ext uri="{BB962C8B-B14F-4D97-AF65-F5344CB8AC3E}">
        <p14:creationId xmlns:p14="http://schemas.microsoft.com/office/powerpoint/2010/main" val="298421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C1F7E65-C5EB-CC94-47F3-D3BAC617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45502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price was midrange.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range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5EBABD-34A5-0D9D-FE73-13E202C78591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2AE6C5-B8E4-5B19-EE33-E69A44EFAF91}"/>
              </a:ext>
            </a:extLst>
          </p:cNvPr>
          <p:cNvSpPr txBox="1"/>
          <p:nvPr/>
        </p:nvSpPr>
        <p:spPr>
          <a:xfrm>
            <a:off x="3550024" y="4741696"/>
            <a:ext cx="7524466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is in the middle or average compared to other things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average, medium, middle-level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bathtub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barftubbe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C2B6670-BEF0-371A-A7EE-CA063FF98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53571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girl’s </a:t>
            </a:r>
            <a:r>
              <a:rPr lang="en-GB" sz="4400">
                <a:solidFill>
                  <a:schemeClr val="bg1"/>
                </a:solidFill>
              </a:rPr>
              <a:t>short top showed </a:t>
            </a:r>
            <a:r>
              <a:rPr lang="en-GB" sz="4400" dirty="0">
                <a:solidFill>
                  <a:schemeClr val="bg1"/>
                </a:solidFill>
              </a:rPr>
              <a:t>her midriff.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riff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6A996E-4C69-81F2-1AAC-E44B2FD36551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79A8D7-C046-6594-7EA6-784AB97E573D}"/>
              </a:ext>
            </a:extLst>
          </p:cNvPr>
          <p:cNvSpPr txBox="1"/>
          <p:nvPr/>
        </p:nvSpPr>
        <p:spPr>
          <a:xfrm>
            <a:off x="4329953" y="4705322"/>
            <a:ext cx="6744537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part of your body between your chest and your waist.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stomach, tummy, waist, belly.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22" y="1742353"/>
            <a:ext cx="3970447" cy="511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0697591-4D53-5DA4-3E18-6D597F7AD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553641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will meet in the park at midday.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48" y="1882871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A9CD6C-9C86-8C97-FDBE-4041C4C4DCDF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4B12EA-A98C-7D84-E367-06BAEA942E1B}"/>
              </a:ext>
            </a:extLst>
          </p:cNvPr>
          <p:cNvSpPr txBox="1"/>
          <p:nvPr/>
        </p:nvSpPr>
        <p:spPr>
          <a:xfrm>
            <a:off x="4428564" y="4745116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At the middle of the day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Lunch/dinner time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football </a:t>
            </a:r>
            <a:r>
              <a:rPr lang="en-GB" sz="3200" dirty="0" err="1">
                <a:solidFill>
                  <a:schemeClr val="bg1"/>
                </a:solidFill>
              </a:rPr>
              <a:t>semifinel</a:t>
            </a:r>
            <a:r>
              <a:rPr lang="en-GB" sz="3200" dirty="0">
                <a:solidFill>
                  <a:schemeClr val="bg1"/>
                </a:solidFill>
              </a:rPr>
              <a:t> was played in </a:t>
            </a:r>
            <a:r>
              <a:rPr lang="en-GB" sz="3200" dirty="0" err="1">
                <a:solidFill>
                  <a:schemeClr val="bg1"/>
                </a:solidFill>
              </a:rPr>
              <a:t>middfield</a:t>
            </a:r>
            <a:r>
              <a:rPr lang="en-GB" sz="3200" dirty="0">
                <a:solidFill>
                  <a:schemeClr val="bg1"/>
                </a:solidFill>
              </a:rPr>
              <a:t>, right at </a:t>
            </a:r>
            <a:r>
              <a:rPr lang="en-GB" sz="3200" dirty="0" err="1">
                <a:solidFill>
                  <a:schemeClr val="bg1"/>
                </a:solidFill>
              </a:rPr>
              <a:t>midseson</a:t>
            </a:r>
            <a:r>
              <a:rPr lang="en-GB" sz="3200" dirty="0">
                <a:solidFill>
                  <a:schemeClr val="bg1"/>
                </a:solidFill>
              </a:rPr>
              <a:t>, when the weather was cold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football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semifinal</a:t>
            </a:r>
            <a:r>
              <a:rPr lang="en-GB" sz="3200" dirty="0">
                <a:solidFill>
                  <a:schemeClr val="bg1"/>
                </a:solidFill>
              </a:rPr>
              <a:t> was played in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midfield</a:t>
            </a:r>
            <a:r>
              <a:rPr lang="en-GB" sz="3200" dirty="0">
                <a:solidFill>
                  <a:schemeClr val="bg1"/>
                </a:solidFill>
              </a:rPr>
              <a:t>, right at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midseason</a:t>
            </a:r>
            <a:r>
              <a:rPr lang="en-GB" sz="3200" dirty="0">
                <a:solidFill>
                  <a:schemeClr val="bg1"/>
                </a:solidFill>
              </a:rPr>
              <a:t>, when the weather was cold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football semifinal was played in midfield, right at midseason, when the weather was cold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My aunt lives in a </a:t>
            </a:r>
            <a:r>
              <a:rPr lang="en-GB" sz="3400">
                <a:solidFill>
                  <a:schemeClr val="bg1"/>
                </a:solidFill>
              </a:rPr>
              <a:t>semidetaced</a:t>
            </a:r>
            <a:r>
              <a:rPr lang="en-GB" sz="3400" dirty="0">
                <a:solidFill>
                  <a:schemeClr val="bg1"/>
                </a:solidFill>
              </a:rPr>
              <a:t> house,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 street looks very quite at </a:t>
            </a:r>
            <a:r>
              <a:rPr lang="en-GB" sz="3400" dirty="0" err="1">
                <a:solidFill>
                  <a:schemeClr val="bg1"/>
                </a:solidFill>
              </a:rPr>
              <a:t>midknight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My aunt lives 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semidetached</a:t>
            </a:r>
            <a:r>
              <a:rPr lang="en-GB" sz="3400" dirty="0">
                <a:solidFill>
                  <a:schemeClr val="bg1"/>
                </a:solidFill>
              </a:rPr>
              <a:t> house,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 street looks very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quiet</a:t>
            </a:r>
            <a:r>
              <a:rPr lang="en-GB" sz="3400" dirty="0">
                <a:solidFill>
                  <a:schemeClr val="bg1"/>
                </a:solidFill>
              </a:rPr>
              <a:t> at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midnight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My aunt lives in a semidetached house,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the street looks very quiet at midnight.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724611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semicircle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semifinal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semidetached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semicolon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semiprecious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semiconscious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midnight 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midpoint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midfield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midseason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midwinter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midstream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bathtub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barftubbe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bath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tub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bathtub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bath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tub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bathtub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bathtub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barftubbe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bathtub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barftubbe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overwatering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over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water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prefixes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31072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circle	   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final	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70986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2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Semi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half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partly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1007</Words>
  <Application>Microsoft Office PowerPoint</Application>
  <PresentationFormat>Widescreen</PresentationFormat>
  <Paragraphs>202</Paragraphs>
  <Slides>24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Andika</vt:lpstr>
      <vt:lpstr>Georgia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prefixes semi &amp; mid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64</cp:revision>
  <dcterms:created xsi:type="dcterms:W3CDTF">2022-05-31T09:42:07Z</dcterms:created>
  <dcterms:modified xsi:type="dcterms:W3CDTF">2026-07-21T12:32:44Z</dcterms:modified>
</cp:coreProperties>
</file>